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59" r:id="rId4"/>
    <p:sldId id="269" r:id="rId5"/>
    <p:sldId id="273" r:id="rId6"/>
    <p:sldId id="270" r:id="rId7"/>
    <p:sldId id="261" r:id="rId8"/>
    <p:sldId id="263" r:id="rId9"/>
    <p:sldId id="267" r:id="rId10"/>
    <p:sldId id="274" r:id="rId11"/>
    <p:sldId id="26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C6D9-6646-A34A-9D23-175A2A5F41F8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DB310-6742-1145-8659-BFF16BE82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Trip 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3, 2, 1…</a:t>
            </a:r>
          </a:p>
        </p:txBody>
      </p:sp>
    </p:spTree>
    <p:extLst>
      <p:ext uri="{BB962C8B-B14F-4D97-AF65-F5344CB8AC3E}">
        <p14:creationId xmlns:p14="http://schemas.microsoft.com/office/powerpoint/2010/main" val="1314402021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86763"/>
            <a:ext cx="7716837" cy="1751838"/>
          </a:xfrm>
        </p:spPr>
        <p:txBody>
          <a:bodyPr/>
          <a:lstStyle/>
          <a:p>
            <a:pPr algn="ctr"/>
            <a:r>
              <a:rPr lang="en-US" dirty="0"/>
              <a:t>Schedule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4966E2-D668-EDF2-9109-F8589AAD1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753291"/>
              </p:ext>
            </p:extLst>
          </p:nvPr>
        </p:nvGraphicFramePr>
        <p:xfrm>
          <a:off x="1524000" y="1397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134205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8630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8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Arrive at CLC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0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7:15 AM – 11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Medieval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73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 AM – 1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Medieval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4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PM – 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The Beast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3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PM – 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Beast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8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3:30 PM – 5:30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 Man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 PM – 10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CLC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Grab Dinner on the Road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4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868586"/>
      </p:ext>
    </p:ext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86763"/>
            <a:ext cx="7716837" cy="1751838"/>
          </a:xfrm>
        </p:spPr>
        <p:txBody>
          <a:bodyPr/>
          <a:lstStyle/>
          <a:p>
            <a:pPr algn="ctr"/>
            <a:r>
              <a:rPr lang="en-US" dirty="0"/>
              <a:t>Budget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77317"/>
              </p:ext>
            </p:extLst>
          </p:nvPr>
        </p:nvGraphicFramePr>
        <p:xfrm>
          <a:off x="1524000" y="151117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Event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Unit Cost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Quantity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Total Cost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Bus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$2,000.00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$2,000.00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Medieval Times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$40.00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$800.00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The Beast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$30.00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$600.00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Blue Man Group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$75.00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$1,500.00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Dinner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$15.00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$300.00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$5,200.00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037263"/>
      </p:ext>
    </p:extLst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4624-DF38-9D7D-5193-41382C3A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284123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Ohio</a:t>
            </a:r>
          </a:p>
        </p:txBody>
      </p:sp>
      <p:pic>
        <p:nvPicPr>
          <p:cNvPr id="1028" name="Picture 4" descr="A revised version of the new Ohio license plate fixed the backward Wright Flyer.">
            <a:extLst>
              <a:ext uri="{FF2B5EF4-FFF2-40B4-BE49-F238E27FC236}">
                <a16:creationId xmlns:a16="http://schemas.microsoft.com/office/drawing/2014/main" id="{294E877C-993A-DC57-7F19-A98C1AB9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59" y="3000411"/>
            <a:ext cx="7029893" cy="353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82478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arina_aerial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r="1726"/>
          <a:stretch>
            <a:fillRect/>
          </a:stretch>
        </p:blipFill>
        <p:spPr>
          <a:xfrm rot="21338992">
            <a:off x="857226" y="956932"/>
            <a:ext cx="7186613" cy="333375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Cedar Point!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</a:t>
            </a:r>
          </a:p>
        </p:txBody>
      </p:sp>
    </p:spTree>
    <p:extLst>
      <p:ext uri="{BB962C8B-B14F-4D97-AF65-F5344CB8AC3E}">
        <p14:creationId xmlns:p14="http://schemas.microsoft.com/office/powerpoint/2010/main" val="4170780785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Drive Time:</a:t>
            </a:r>
          </a:p>
          <a:p>
            <a:r>
              <a:rPr lang="en-US" sz="3600" dirty="0"/>
              <a:t>About 5 hours</a:t>
            </a:r>
          </a:p>
        </p:txBody>
      </p:sp>
      <p:pic>
        <p:nvPicPr>
          <p:cNvPr id="7" name="Picture Placeholder 6" descr="Screen Shot 2019-09-03 at 3.49.35 PM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r="9850"/>
          <a:stretch>
            <a:fillRect/>
          </a:stretch>
        </p:blipFill>
        <p:spPr>
          <a:xfrm rot="21338992">
            <a:off x="1794087" y="556278"/>
            <a:ext cx="5704443" cy="4401871"/>
          </a:xfrm>
        </p:spPr>
      </p:pic>
    </p:spTree>
    <p:extLst>
      <p:ext uri="{BB962C8B-B14F-4D97-AF65-F5344CB8AC3E}">
        <p14:creationId xmlns:p14="http://schemas.microsoft.com/office/powerpoint/2010/main" val="123459740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86763"/>
            <a:ext cx="7716837" cy="1751838"/>
          </a:xfrm>
        </p:spPr>
        <p:txBody>
          <a:bodyPr/>
          <a:lstStyle/>
          <a:p>
            <a:pPr algn="ctr"/>
            <a:r>
              <a:rPr lang="en-US" dirty="0"/>
              <a:t>Schedule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4966E2-D668-EDF2-9109-F8589AAD1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37408"/>
              </p:ext>
            </p:extLst>
          </p:nvPr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134205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8630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8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Arrive at CLC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0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7:15 AM – 12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Cedar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73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4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 PM – 6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Cedar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3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 at Cedar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8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Dinner at Cedar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 PM – 11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CLC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371055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86763"/>
            <a:ext cx="7716837" cy="1751838"/>
          </a:xfrm>
        </p:spPr>
        <p:txBody>
          <a:bodyPr/>
          <a:lstStyle/>
          <a:p>
            <a:pPr algn="ctr"/>
            <a:r>
              <a:rPr lang="en-US" dirty="0"/>
              <a:t>Budget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EE5092-B588-24A4-C15C-A40F3F945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70874"/>
              </p:ext>
            </p:extLst>
          </p:nvPr>
        </p:nvGraphicFramePr>
        <p:xfrm>
          <a:off x="1524000" y="151117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Event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Unit Cost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Quantity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Total Cost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Bus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$2000.00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$2,000.00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Cedar Point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$50.00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$1,000.00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Lunch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$400.00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Dinner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$400.00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$3,800.00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30858"/>
      </p:ext>
    </p:extLst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NYC</a:t>
            </a:r>
          </a:p>
        </p:txBody>
      </p:sp>
      <p:pic>
        <p:nvPicPr>
          <p:cNvPr id="5" name="Content Placeholder 4" descr="NYC_Top_of_the_Rock_Pan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r="24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8707235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Medieval Times, NYC, Blue Man Group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</a:t>
            </a:r>
          </a:p>
        </p:txBody>
      </p:sp>
      <p:pic>
        <p:nvPicPr>
          <p:cNvPr id="8" name="Picture Placeholder 7" descr="medieval-times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 b="1057"/>
          <a:stretch>
            <a:fillRect/>
          </a:stretch>
        </p:blipFill>
        <p:spPr>
          <a:xfrm rot="21338992">
            <a:off x="371274" y="1095022"/>
            <a:ext cx="4329278" cy="3178754"/>
          </a:xfrm>
        </p:spPr>
      </p:pic>
      <p:pic>
        <p:nvPicPr>
          <p:cNvPr id="10" name="Picture 9" descr="The-Beast-NY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24" y="153522"/>
            <a:ext cx="2493350" cy="1870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D914A7F3-42B9-B811-C26B-7313A51DF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" b="828"/>
          <a:stretch>
            <a:fillRect/>
          </a:stretch>
        </p:blipFill>
        <p:spPr>
          <a:xfrm rot="153739">
            <a:off x="4745832" y="109502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8265764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Drive Time:</a:t>
            </a:r>
          </a:p>
          <a:p>
            <a:r>
              <a:rPr lang="en-US" sz="3600" dirty="0"/>
              <a:t>About 4.5 hours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r="8365"/>
          <a:stretch/>
        </p:blipFill>
        <p:spPr>
          <a:xfrm rot="21338992">
            <a:off x="980468" y="554153"/>
            <a:ext cx="7185253" cy="4284915"/>
          </a:xfrm>
        </p:spPr>
      </p:pic>
    </p:spTree>
    <p:extLst>
      <p:ext uri="{BB962C8B-B14F-4D97-AF65-F5344CB8AC3E}">
        <p14:creationId xmlns:p14="http://schemas.microsoft.com/office/powerpoint/2010/main" val="1266996124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1356</TotalTime>
  <Words>239</Words>
  <Application>Microsoft Macintosh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 Rounded MT Bold</vt:lpstr>
      <vt:lpstr>Calibri</vt:lpstr>
      <vt:lpstr>Verdana</vt:lpstr>
      <vt:lpstr>Sky</vt:lpstr>
      <vt:lpstr>8th Grade Trip Options</vt:lpstr>
      <vt:lpstr>Option 1: Ohio</vt:lpstr>
      <vt:lpstr>Things to Do</vt:lpstr>
      <vt:lpstr>PowerPoint Presentation</vt:lpstr>
      <vt:lpstr>Schedule</vt:lpstr>
      <vt:lpstr>Budget</vt:lpstr>
      <vt:lpstr>Option 2: NYC</vt:lpstr>
      <vt:lpstr>Things to Do</vt:lpstr>
      <vt:lpstr>PowerPoint Presentation</vt:lpstr>
      <vt:lpstr>Schedule</vt:lpstr>
      <vt:lpstr>Budget</vt:lpstr>
      <vt:lpstr>What do you think?</vt:lpstr>
    </vt:vector>
  </TitlesOfParts>
  <Company>CLC Charter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Rowan</dc:creator>
  <cp:lastModifiedBy>Brian Rowan</cp:lastModifiedBy>
  <cp:revision>50</cp:revision>
  <dcterms:created xsi:type="dcterms:W3CDTF">2013-04-09T15:24:14Z</dcterms:created>
  <dcterms:modified xsi:type="dcterms:W3CDTF">2022-09-01T00:36:55Z</dcterms:modified>
</cp:coreProperties>
</file>